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2" r:id="rId4"/>
    <p:sldId id="387" r:id="rId5"/>
    <p:sldId id="388" r:id="rId6"/>
    <p:sldId id="389" r:id="rId7"/>
    <p:sldId id="34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</a:t>
            </a:r>
            <a:r>
              <a:rPr lang="nl-NL" sz="6000" dirty="0" smtClean="0"/>
              <a:t>1.4 </a:t>
            </a:r>
            <a:r>
              <a:rPr lang="nl-NL" sz="6000" dirty="0" smtClean="0"/>
              <a:t>– les </a:t>
            </a:r>
            <a:r>
              <a:rPr lang="nl-NL" sz="6000" dirty="0"/>
              <a:t>1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 IBS </a:t>
            </a:r>
            <a:r>
              <a:rPr lang="nl-NL" dirty="0" smtClean="0"/>
              <a:t>1.3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deze periode 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Oogsten (ruwvoederwinning)</a:t>
            </a:r>
          </a:p>
          <a:p>
            <a:pPr lvl="1"/>
            <a:r>
              <a:rPr lang="nl-NL" dirty="0" smtClean="0"/>
              <a:t>Bedrijfskeuzes</a:t>
            </a:r>
          </a:p>
          <a:p>
            <a:pPr lvl="1"/>
            <a:r>
              <a:rPr lang="nl-NL" dirty="0" smtClean="0"/>
              <a:t>Trends</a:t>
            </a:r>
          </a:p>
          <a:p>
            <a:pPr lvl="1"/>
            <a:r>
              <a:rPr lang="nl-NL" dirty="0" smtClean="0"/>
              <a:t>Met de kennis van de eerdere </a:t>
            </a:r>
            <a:r>
              <a:rPr lang="nl-NL" dirty="0" err="1" smtClean="0"/>
              <a:t>IBS’en</a:t>
            </a:r>
            <a:endParaRPr lang="nl-NL" dirty="0" smtClean="0"/>
          </a:p>
          <a:p>
            <a:pPr lvl="1"/>
            <a:r>
              <a:rPr lang="nl-NL" dirty="0" smtClean="0"/>
              <a:t>Loonwerker als (meedenkend) adviseur</a:t>
            </a:r>
          </a:p>
          <a:p>
            <a:r>
              <a:rPr lang="nl-NL" dirty="0" smtClean="0"/>
              <a:t>Beoordeling</a:t>
            </a:r>
          </a:p>
          <a:p>
            <a:pPr lvl="1"/>
            <a:r>
              <a:rPr lang="nl-NL" dirty="0" smtClean="0"/>
              <a:t>Geen verslag</a:t>
            </a:r>
          </a:p>
          <a:p>
            <a:pPr lvl="1"/>
            <a:r>
              <a:rPr lang="nl-NL" dirty="0" smtClean="0"/>
              <a:t>Vragen maken in de les.</a:t>
            </a:r>
          </a:p>
          <a:p>
            <a:pPr lvl="1"/>
            <a:r>
              <a:rPr lang="nl-NL" dirty="0" smtClean="0"/>
              <a:t>De ingevulde vragen inleveren</a:t>
            </a:r>
          </a:p>
          <a:p>
            <a:pPr lvl="1"/>
            <a:r>
              <a:rPr lang="nl-NL" dirty="0" err="1" smtClean="0"/>
              <a:t>Toetsvragen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23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Vergelijking maaiers</a:t>
            </a:r>
          </a:p>
          <a:p>
            <a:r>
              <a:rPr lang="nl-NL" dirty="0" smtClean="0"/>
              <a:t>Tegelijk herhaling tariefberekening</a:t>
            </a:r>
          </a:p>
          <a:p>
            <a:r>
              <a:rPr lang="nl-NL" dirty="0" smtClean="0"/>
              <a:t>Wanneer ga je iets aanschaffen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481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Maaien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052736"/>
            <a:ext cx="4349763" cy="55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opdrachten 1 t/m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2870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80</Words>
  <Application>Microsoft Office PowerPoint</Application>
  <PresentationFormat>Diavoorstelling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Terugblik IBS 1.3</vt:lpstr>
      <vt:lpstr>Wat gaan we deze periode doen</vt:lpstr>
      <vt:lpstr>Vandaag</vt:lpstr>
      <vt:lpstr>Maaien</vt:lpstr>
      <vt:lpstr>Maak de opdrachten 1 t/m 5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112</cp:revision>
  <dcterms:created xsi:type="dcterms:W3CDTF">2013-11-15T15:05:42Z</dcterms:created>
  <dcterms:modified xsi:type="dcterms:W3CDTF">2018-05-07T09:18:39Z</dcterms:modified>
</cp:coreProperties>
</file>